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2/1/2026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2/1/2026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AE02C5-E838-426F-BA7A-618A5771214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Prioridades</a:t>
            </a:r>
            <a:r>
              <a:rPr lang="en-US" dirty="0"/>
              <a:t> de Lost Hills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22F62D-478E-4E7B-90A7-63D4E56D391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0637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73B0CF-ADC1-4642-BD8C-08E5598116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Incentivos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199C38-BCF0-48BC-A936-999EA795B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s-MX" dirty="0"/>
              <a:t>Incentivos para programas de vehículos compartidos: 7 G/ B/ R</a:t>
            </a:r>
            <a:endParaRPr lang="en-US" dirty="0"/>
          </a:p>
          <a:p>
            <a:pPr lvl="0"/>
            <a:r>
              <a:rPr lang="es-MX" dirty="0"/>
              <a:t>Incentivos para alternativas a la quema de leña: 5G/ B/1 R</a:t>
            </a:r>
            <a:endParaRPr lang="en-US" dirty="0"/>
          </a:p>
          <a:p>
            <a:pPr lvl="0"/>
            <a:r>
              <a:rPr lang="es-MX" dirty="0"/>
              <a:t>Incentivos para la carga de vehículos eléctricos Infraestructura: 6 G/ B/ R</a:t>
            </a:r>
            <a:endParaRPr lang="en-US" dirty="0"/>
          </a:p>
          <a:p>
            <a:pPr lvl="0"/>
            <a:r>
              <a:rPr lang="es-MX" dirty="0"/>
              <a:t>Incentivos para la filtración de aire en escuelas: 6 G/ 1B/ R </a:t>
            </a:r>
            <a:endParaRPr lang="en-US" dirty="0"/>
          </a:p>
          <a:p>
            <a:pPr lvl="0"/>
            <a:r>
              <a:rPr lang="es-MX" dirty="0"/>
              <a:t>Incentivos para la filtración de aire en hogares: 5G/ 2B/ R</a:t>
            </a:r>
          </a:p>
          <a:p>
            <a:pPr lvl="0"/>
            <a:r>
              <a:rPr lang="es-MX" dirty="0"/>
              <a:t>Incentivos para la instalación de energía solar : 5 G/ 1 B/ R</a:t>
            </a:r>
            <a:endParaRPr lang="en-US" dirty="0"/>
          </a:p>
          <a:p>
            <a:pPr lvl="0"/>
            <a:r>
              <a:rPr lang="es-MX" dirty="0"/>
              <a:t>Financiamiento para la creación de espacios verdes urbanos : 5 G/ B/ R</a:t>
            </a:r>
            <a:endParaRPr lang="en-US" dirty="0"/>
          </a:p>
          <a:p>
            <a:pPr lvl="0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2641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C4DFDC-8696-45B2-A511-4938930ABB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</a:t>
            </a:r>
            <a:r>
              <a:rPr lang="en-US" baseline="30000" dirty="0"/>
              <a:t>nd</a:t>
            </a:r>
            <a:r>
              <a:rPr lang="en-US" dirty="0"/>
              <a:t> Level Priority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1C8CCC-42C8-4076-96D3-D70A3C5A3C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Incentivos para maquinaria agrícola : 1G/ 4B/ R</a:t>
            </a:r>
            <a:endParaRPr lang="en-US" dirty="0"/>
          </a:p>
          <a:p>
            <a:r>
              <a:rPr lang="es-MX" dirty="0"/>
              <a:t>Incentivos para barreras vegetales: 4G/ B/2 R</a:t>
            </a:r>
            <a:endParaRPr lang="en-US" dirty="0"/>
          </a:p>
          <a:p>
            <a:pPr lvl="0"/>
            <a:r>
              <a:rPr lang="es-MX" dirty="0"/>
              <a:t>Incentivos para autobuses escolares : 4 G/ 3 B/ R</a:t>
            </a:r>
            <a:endParaRPr lang="en-US" dirty="0"/>
          </a:p>
          <a:p>
            <a:pPr lvl="0"/>
            <a:r>
              <a:rPr lang="es-MX" dirty="0"/>
              <a:t>Incentivos para la tecnología en la producción de petróleo y gas : 4 G/ 1 B/ 1R</a:t>
            </a:r>
            <a:endParaRPr lang="en-US" dirty="0"/>
          </a:p>
          <a:p>
            <a:pPr lvl="0"/>
            <a:r>
              <a:rPr lang="es-MX" dirty="0"/>
              <a:t>Incentivos para la capacitación en vehículos eléctricos : 4G/ 2B/ R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56455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0B0C1C-8F15-4FC0-8408-6B131A256F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Sin </a:t>
            </a:r>
            <a:r>
              <a:rPr lang="en-US" dirty="0" err="1"/>
              <a:t>Incentivos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5264DA-ADF5-44E1-B311-FFCDDD8C4C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 dirty="0"/>
              <a:t>Divulgación del programa de transporte y señalización para la reducción del ralentí : 3 G/ B/1 R</a:t>
            </a:r>
            <a:endParaRPr lang="en-US" dirty="0"/>
          </a:p>
          <a:p>
            <a:pPr lvl="0"/>
            <a:r>
              <a:rPr lang="es-MX" dirty="0"/>
              <a:t>Divulgación de programas de incentivos para el uso de leña y la quema ilegal : 5 G/ B/ R</a:t>
            </a:r>
            <a:endParaRPr lang="en-US" dirty="0"/>
          </a:p>
          <a:p>
            <a:pPr lvl="0"/>
            <a:r>
              <a:rPr lang="es-MX" dirty="0"/>
              <a:t>Control del ralentí : 3G/ B/ 1R</a:t>
            </a:r>
            <a:endParaRPr lang="en-US" dirty="0"/>
          </a:p>
          <a:p>
            <a:pPr lvl="0"/>
            <a:r>
              <a:rPr lang="es-MX" dirty="0"/>
              <a:t>Control de la inspección de fuentes fijas: 3G/ B/1 R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46706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A29847-918C-46A1-A449-AD719E804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</a:t>
            </a:r>
            <a:r>
              <a:rPr lang="en-US" baseline="30000" dirty="0"/>
              <a:t>nd</a:t>
            </a:r>
            <a:r>
              <a:rPr lang="en-US" dirty="0"/>
              <a:t> Sin </a:t>
            </a:r>
            <a:r>
              <a:rPr lang="en-US" dirty="0" err="1"/>
              <a:t>Ecentivos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4B0E15-07ED-411D-B69E-4FFA188A5D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 dirty="0"/>
              <a:t>Control del uso de leña: 2G/ B/ 2R</a:t>
            </a:r>
            <a:endParaRPr lang="en-US" dirty="0"/>
          </a:p>
          <a:p>
            <a:pPr lvl="0"/>
            <a:r>
              <a:rPr lang="es-MX" dirty="0"/>
              <a:t>Control del uso de residuos domésticos quemados ilegalmente: 2G/ B/ 2R</a:t>
            </a:r>
            <a:endParaRPr lang="en-US" dirty="0"/>
          </a:p>
          <a:p>
            <a:pPr lvl="0"/>
            <a:r>
              <a:rPr lang="es-MX" dirty="0"/>
              <a:t>Colaboración para desviar camiones diésel pesados : 2G/1 B/ R</a:t>
            </a:r>
            <a:endParaRPr lang="en-US" dirty="0"/>
          </a:p>
          <a:p>
            <a:pPr lvl="0"/>
            <a:r>
              <a:rPr lang="es-MX" dirty="0"/>
              <a:t>Colaboración para mejorar carreteras y aceras: G2/ B/1 R</a:t>
            </a:r>
            <a:endParaRPr lang="en-US" dirty="0"/>
          </a:p>
          <a:p>
            <a:pPr lvl="0"/>
            <a:r>
              <a:rPr lang="es-MX" dirty="0"/>
              <a:t>Divulgación y educación sobre la calidad del aire: 2G/ B/ 1R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22203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83FA7B-19FF-4530-977E-FDF11B7891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</a:t>
            </a:r>
            <a:r>
              <a:rPr lang="en-US" baseline="30000" dirty="0"/>
              <a:t>rd</a:t>
            </a:r>
            <a:r>
              <a:rPr lang="en-US" dirty="0"/>
              <a:t> </a:t>
            </a:r>
            <a:r>
              <a:rPr lang="en-US" dirty="0" err="1"/>
              <a:t>Incentivos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CD50B1-58D2-4D73-BFAE-BA421F1928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s-MX" dirty="0"/>
              <a:t>Incentivos para la sustitución de maquinaria residencial para césped y jardín: 2G/ 1B/ 3R</a:t>
            </a:r>
            <a:endParaRPr lang="en-US" dirty="0"/>
          </a:p>
          <a:p>
            <a:pPr lvl="0"/>
            <a:r>
              <a:rPr lang="es-MX" dirty="0"/>
              <a:t>Incentivos para la sustitución de maquinaria comercial para césped y jardín : 1G/ 2B/3 R</a:t>
            </a:r>
            <a:endParaRPr lang="en-US" dirty="0"/>
          </a:p>
          <a:p>
            <a:pPr lvl="0"/>
            <a:r>
              <a:rPr lang="es-MX" dirty="0"/>
              <a:t>Incentivos para la sustitución de vehículos de pasajeros: 2G/ 1B/ 2R</a:t>
            </a:r>
            <a:endParaRPr lang="en-US" dirty="0"/>
          </a:p>
          <a:p>
            <a:pPr lvl="0"/>
            <a:r>
              <a:rPr lang="es-MX" dirty="0"/>
              <a:t>Incentivos para maquinaria de recolección de frutos secos : 1G/ 2B/ 2R</a:t>
            </a:r>
            <a:endParaRPr lang="en-US" dirty="0"/>
          </a:p>
          <a:p>
            <a:pPr lvl="0"/>
            <a:r>
              <a:rPr lang="es-MX" dirty="0"/>
              <a:t>Incentivos para alternativas a la quema controlada en la agricultura: G/ 1B/ 5R</a:t>
            </a:r>
            <a:endParaRPr lang="en-US" dirty="0"/>
          </a:p>
          <a:p>
            <a:pPr lvl="0"/>
            <a:r>
              <a:rPr lang="es-MX" dirty="0"/>
              <a:t>Incentivos para la reparación de vehículos de pasajeros : G/3B/2 R</a:t>
            </a:r>
            <a:endParaRPr lang="en-US" dirty="0"/>
          </a:p>
          <a:p>
            <a:pPr lvl="0"/>
            <a:r>
              <a:rPr lang="es-MX" dirty="0"/>
              <a:t>Incentivos para la sustitución de camiones (camiones diésel de servicio pesado) : 1G/ B/ 4R</a:t>
            </a:r>
            <a:endParaRPr lang="en-US" dirty="0"/>
          </a:p>
          <a:p>
            <a:pPr lvl="0"/>
            <a:r>
              <a:rPr lang="es-MX" dirty="0"/>
              <a:t>Incentivos para la sustitución de locomotoras diésel de maniobras y locomotoras de maniobras: G/ 1B/ 5R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81663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3116FF-8C8A-4C74-B6A6-9D0E16A150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</a:t>
            </a:r>
            <a:r>
              <a:rPr lang="en-US" baseline="30000" dirty="0"/>
              <a:t>rd</a:t>
            </a:r>
            <a:r>
              <a:rPr lang="en-US" dirty="0"/>
              <a:t> Sin </a:t>
            </a:r>
            <a:r>
              <a:rPr lang="en-US" dirty="0" err="1"/>
              <a:t>Encentivos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AD52C9-216E-4EC4-85BB-97F18E1C00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 dirty="0"/>
              <a:t>Divulgación y educación sobre la calidad del aire para jóvenes : G/ 1 B/ 1 R</a:t>
            </a:r>
            <a:endParaRPr lang="en-US" dirty="0"/>
          </a:p>
          <a:p>
            <a:pPr lvl="0"/>
            <a:r>
              <a:rPr lang="es-MX" dirty="0"/>
              <a:t>Capacitación para la </a:t>
            </a:r>
            <a:r>
              <a:rPr lang="es-MX" dirty="0" err="1"/>
              <a:t>autoinpección</a:t>
            </a:r>
            <a:r>
              <a:rPr lang="es-MX" dirty="0"/>
              <a:t> en gasolineras: 1G/ B/ 2R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14661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140</TotalTime>
  <Words>476</Words>
  <Application>Microsoft Office PowerPoint</Application>
  <PresentationFormat>Widescreen</PresentationFormat>
  <Paragraphs>38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Trebuchet MS</vt:lpstr>
      <vt:lpstr>Wingdings 3</vt:lpstr>
      <vt:lpstr>Facet</vt:lpstr>
      <vt:lpstr>Prioridades de Lost Hills</vt:lpstr>
      <vt:lpstr>Incentivos</vt:lpstr>
      <vt:lpstr>2nd Level Priority</vt:lpstr>
      <vt:lpstr>Sin Incentivos</vt:lpstr>
      <vt:lpstr>2nd Sin Ecentivos</vt:lpstr>
      <vt:lpstr>3rd Incentivos</vt:lpstr>
      <vt:lpstr>3rd Sin Encentivos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Prioridades de Lost Hills</dc:title>
  <dc:creator>Jesus Alonso</dc:creator>
  <cp:lastModifiedBy>Jesus Alonso</cp:lastModifiedBy>
  <cp:revision>4</cp:revision>
  <dcterms:created xsi:type="dcterms:W3CDTF">2025-12-02T22:13:46Z</dcterms:created>
  <dcterms:modified xsi:type="dcterms:W3CDTF">2026-02-02T02:55:40Z</dcterms:modified>
</cp:coreProperties>
</file>